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8" r:id="rId6"/>
    <p:sldId id="264" r:id="rId7"/>
    <p:sldId id="267" r:id="rId8"/>
    <p:sldId id="25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BB6351F-30F1-4DB4-B215-E660B35E7F21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A1C981-FCE0-4B76-8D2C-E9680E50B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Scribbler</a:t>
            </a:r>
            <a:br>
              <a:rPr lang="en-US" dirty="0" smtClean="0"/>
            </a:br>
            <a:r>
              <a:rPr lang="en-US" dirty="0" smtClean="0"/>
              <a:t>Final Presentation</a:t>
            </a:r>
            <a:endParaRPr lang="en-US" dirty="0"/>
          </a:p>
        </p:txBody>
      </p:sp>
      <p:pic>
        <p:nvPicPr>
          <p:cNvPr id="2052" name="Picture 4" descr="C:\Users\Michael\Desktop\28136-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4" y="26670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41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Michael </a:t>
            </a:r>
            <a:r>
              <a:rPr lang="en-US" dirty="0" err="1" smtClean="0"/>
              <a:t>Borke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en-US" dirty="0" smtClean="0"/>
              <a:t>Scribbler Strengths and </a:t>
            </a:r>
            <a:r>
              <a:rPr lang="en-US" dirty="0" smtClean="0"/>
              <a:t>Weaknesses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Coolest things it can do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I bring to the team (My “Secret Weapon</a:t>
            </a:r>
            <a:r>
              <a:rPr lang="en-US" dirty="0" smtClean="0"/>
              <a:t>”)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such a small robot, has A LOT of sensors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Immediate feedback</a:t>
            </a:r>
          </a:p>
          <a:p>
            <a:pPr lvl="1"/>
            <a:r>
              <a:rPr lang="en-US" dirty="0" smtClean="0"/>
              <a:t>Extremely encouraging</a:t>
            </a:r>
          </a:p>
          <a:p>
            <a:pPr lvl="1"/>
            <a:endParaRPr lang="en-US" dirty="0"/>
          </a:p>
          <a:p>
            <a:r>
              <a:rPr lang="en-US" dirty="0" smtClean="0"/>
              <a:t>No mechanical work necessary</a:t>
            </a:r>
          </a:p>
        </p:txBody>
      </p:sp>
    </p:spTree>
    <p:extLst>
      <p:ext uri="{BB962C8B-B14F-4D97-AF65-F5344CB8AC3E}">
        <p14:creationId xmlns:p14="http://schemas.microsoft.com/office/powerpoint/2010/main" val="19488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tricky to connect for the first time</a:t>
            </a:r>
          </a:p>
          <a:p>
            <a:endParaRPr lang="en-US" dirty="0"/>
          </a:p>
          <a:p>
            <a:r>
              <a:rPr lang="en-US" dirty="0" smtClean="0"/>
              <a:t>Fluke sensors are adjustable, Scribbler sensors are not</a:t>
            </a:r>
          </a:p>
          <a:p>
            <a:pPr lvl="1"/>
            <a:r>
              <a:rPr lang="en-US" dirty="0" smtClean="0"/>
              <a:t>If they don’t work well, there isn’t much you can do about it</a:t>
            </a:r>
          </a:p>
        </p:txBody>
      </p:sp>
    </p:spTree>
    <p:extLst>
      <p:ext uri="{BB962C8B-B14F-4D97-AF65-F5344CB8AC3E}">
        <p14:creationId xmlns:p14="http://schemas.microsoft.com/office/powerpoint/2010/main" val="3084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Live-feed camera</a:t>
            </a:r>
          </a:p>
          <a:p>
            <a:pPr lvl="1"/>
            <a:r>
              <a:rPr lang="en-US" dirty="0" smtClean="0"/>
              <a:t>Allows POV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So much potential, just does a lot </a:t>
            </a:r>
            <a:r>
              <a:rPr lang="en-US" smtClean="0"/>
              <a:t>of things</a:t>
            </a:r>
            <a:endParaRPr lang="en-US" dirty="0" smtClean="0"/>
          </a:p>
          <a:p>
            <a:pPr lvl="1"/>
            <a:r>
              <a:rPr lang="en-US" dirty="0" smtClean="0"/>
              <a:t>Limitless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Fluke2 adds even more </a:t>
            </a:r>
            <a:r>
              <a:rPr lang="en-US" dirty="0" err="1" smtClean="0"/>
              <a:t>capibility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Weapon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Energetic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Fast Learner</a:t>
            </a:r>
          </a:p>
        </p:txBody>
      </p:sp>
    </p:spTree>
    <p:extLst>
      <p:ext uri="{BB962C8B-B14F-4D97-AF65-F5344CB8AC3E}">
        <p14:creationId xmlns:p14="http://schemas.microsoft.com/office/powerpoint/2010/main" val="35053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el\Desktop\captain-pl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8750"/>
            <a:ext cx="9372599" cy="70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el\Desktop\captain-planetbor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-158750"/>
            <a:ext cx="9355667" cy="70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057400"/>
            <a:ext cx="5791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SECRET WEAPON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Hardest/Wish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download instructions to the Scribbler via the </a:t>
            </a:r>
            <a:r>
              <a:rPr lang="en-US" dirty="0" smtClean="0"/>
              <a:t>Fluke</a:t>
            </a:r>
          </a:p>
          <a:p>
            <a:pPr lvl="1"/>
            <a:r>
              <a:rPr lang="en-US" dirty="0" smtClean="0"/>
              <a:t>Fluke2 has Micro USB port which may allow this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More accurate sensing, or at least easier to calibrate </a:t>
            </a:r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Learned that all robots are like this</a:t>
            </a:r>
          </a:p>
          <a:p>
            <a:pPr lvl="1"/>
            <a:r>
              <a:rPr lang="en-US" dirty="0" smtClean="0"/>
              <a:t>No such thing as an “Easy Sensor”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2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417</TotalTime>
  <Words>123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Scribbler Final Presentation</vt:lpstr>
      <vt:lpstr>Outline</vt:lpstr>
      <vt:lpstr>Strengths</vt:lpstr>
      <vt:lpstr>Weaknesses</vt:lpstr>
      <vt:lpstr>Coolest</vt:lpstr>
      <vt:lpstr>Secret Weapon</vt:lpstr>
      <vt:lpstr>SECRET WEAPON</vt:lpstr>
      <vt:lpstr>Hardest/Wish List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Scribblers</dc:title>
  <dc:creator>Michael</dc:creator>
  <cp:lastModifiedBy>Michael</cp:lastModifiedBy>
  <cp:revision>21</cp:revision>
  <dcterms:created xsi:type="dcterms:W3CDTF">2012-06-22T21:13:56Z</dcterms:created>
  <dcterms:modified xsi:type="dcterms:W3CDTF">2012-08-24T22:01:54Z</dcterms:modified>
</cp:coreProperties>
</file>